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91" r:id="rId10"/>
    <p:sldId id="280" r:id="rId11"/>
    <p:sldId id="28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6" r:id="rId23"/>
    <p:sldId id="275" r:id="rId24"/>
    <p:sldId id="277" r:id="rId25"/>
    <p:sldId id="278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12" autoAdjust="0"/>
  </p:normalViewPr>
  <p:slideViewPr>
    <p:cSldViewPr>
      <p:cViewPr varScale="1">
        <p:scale>
          <a:sx n="65" d="100"/>
          <a:sy n="65" d="100"/>
        </p:scale>
        <p:origin x="1452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02669-972E-4257-AA55-D85C99EECD07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EC835-9C89-4DE7-8E70-723472C63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C835-9C89-4DE7-8E70-723472C633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C835-9C89-4DE7-8E70-723472C633A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739-395D-43F8-9DDB-DE0588A65208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6CDE-3658-4C89-BC06-F2ED7E74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739-395D-43F8-9DDB-DE0588A65208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6CDE-3658-4C89-BC06-F2ED7E74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739-395D-43F8-9DDB-DE0588A65208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6CDE-3658-4C89-BC06-F2ED7E74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739-395D-43F8-9DDB-DE0588A65208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6CDE-3658-4C89-BC06-F2ED7E74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739-395D-43F8-9DDB-DE0588A65208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6CDE-3658-4C89-BC06-F2ED7E74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739-395D-43F8-9DDB-DE0588A65208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6CDE-3658-4C89-BC06-F2ED7E74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739-395D-43F8-9DDB-DE0588A65208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6CDE-3658-4C89-BC06-F2ED7E74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739-395D-43F8-9DDB-DE0588A65208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6CDE-3658-4C89-BC06-F2ED7E74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739-395D-43F8-9DDB-DE0588A65208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6CDE-3658-4C89-BC06-F2ED7E74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739-395D-43F8-9DDB-DE0588A65208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6CDE-3658-4C89-BC06-F2ED7E74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5739-395D-43F8-9DDB-DE0588A65208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6CDE-3658-4C89-BC06-F2ED7E74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55739-395D-43F8-9DDB-DE0588A65208}" type="datetimeFigureOut">
              <a:rPr lang="en-US" smtClean="0"/>
              <a:pPr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6CDE-3658-4C89-BC06-F2ED7E74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RENAL PHYSIOLOGY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4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685800"/>
            <a:ext cx="9296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50" y="0"/>
            <a:ext cx="3010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1" y="0"/>
            <a:ext cx="306541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096000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4988" y="-228599"/>
            <a:ext cx="553402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5975" y="0"/>
            <a:ext cx="57310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70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"/>
            <a:ext cx="5943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057"/>
            <a:ext cx="5410200" cy="67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7147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26" y="0"/>
            <a:ext cx="3343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06780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0"/>
            <a:ext cx="6172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305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176213"/>
            <a:ext cx="856297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"/>
            <a:ext cx="6781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6629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3739"/>
            <a:ext cx="7924800" cy="667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74192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4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747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"/>
            <a:ext cx="7848600" cy="653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298575"/>
            <a:ext cx="82105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"/>
            <a:ext cx="7007203" cy="643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199" y="228600"/>
            <a:ext cx="6842064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575"/>
            <a:ext cx="73914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9" y="152400"/>
            <a:ext cx="7562915" cy="672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3"/>
            <a:ext cx="9144000" cy="57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8"/>
            <a:ext cx="9144000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041" y="609600"/>
            <a:ext cx="8467068" cy="584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</Words>
  <Application>Microsoft Office PowerPoint</Application>
  <PresentationFormat>On-screen Show (4:3)</PresentationFormat>
  <Paragraphs>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RENAL 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DBC</dc:creator>
  <cp:lastModifiedBy>hp</cp:lastModifiedBy>
  <cp:revision>21</cp:revision>
  <dcterms:created xsi:type="dcterms:W3CDTF">2017-03-25T00:06:27Z</dcterms:created>
  <dcterms:modified xsi:type="dcterms:W3CDTF">2020-03-17T18:37:19Z</dcterms:modified>
</cp:coreProperties>
</file>