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3.jpg" ContentType="application/octet-stream"/>
  <Override PartName="/ppt/media/image4.jpg" ContentType="application/octet-stream"/>
  <Override PartName="/ppt/media/image5.jpg" ContentType="application/octet-stream"/>
  <Override PartName="/ppt/media/image6.jpg" ContentType="application/octet-stream"/>
  <Override PartName="/ppt/media/image7.jpg" ContentType="application/octet-stream"/>
  <Override PartName="/ppt/media/image8.jpg" ContentType="application/octet-stream"/>
  <Override PartName="/ppt/media/image9.jpg" ContentType="application/octet-stream"/>
  <Override PartName="/ppt/media/image10.jpg" ContentType="application/octet-stream"/>
  <Override PartName="/ppt/media/image11.jpg" ContentType="application/octet-stream"/>
  <Override PartName="/ppt/media/image12.jpg" ContentType="application/octet-stream"/>
  <Override PartName="/ppt/media/image13.jpg" ContentType="application/octet-stream"/>
  <Override PartName="/ppt/media/image14.jpg" ContentType="application/octet-stream"/>
  <Override PartName="/ppt/media/image15.jpg" ContentType="application/octet-stream"/>
  <Override PartName="/ppt/media/image16.jpg" ContentType="application/octet-stream"/>
  <Override PartName="/ppt/media/image17.jpg" ContentType="application/octet-stream"/>
  <Override PartName="/ppt/media/image18.jpg" ContentType="application/octet-stream"/>
  <Override PartName="/ppt/media/image19.jpg" ContentType="application/octet-stream"/>
  <Override PartName="/ppt/media/image20.jpg" ContentType="application/octet-stream"/>
  <Override PartName="/ppt/media/image21.jpg" ContentType="application/octet-stream"/>
  <Override PartName="/ppt/media/image22.jpg" ContentType="application/octet-stream"/>
  <Override PartName="/ppt/media/image23.jpg" ContentType="application/octet-stream"/>
  <Override PartName="/ppt/media/image24.jpg" ContentType="application/octet-stream"/>
  <Override PartName="/ppt/media/image25.jpg" ContentType="application/octet-stream"/>
  <Override PartName="/ppt/media/image26.jpg" ContentType="application/octet-stream"/>
  <Override PartName="/ppt/media/image27.jpg" ContentType="application/octet-stream"/>
  <Override PartName="/ppt/media/image28.jpg" ContentType="application/octet-stream"/>
  <Override PartName="/ppt/media/image29.jpg" ContentType="application/octet-stream"/>
  <Override PartName="/ppt/media/image30.jpg" ContentType="application/octet-stream"/>
  <Override PartName="/ppt/media/image31.jpg" ContentType="application/octet-stream"/>
  <Override PartName="/ppt/media/image32.jpg" ContentType="application/octet-stream"/>
  <Override PartName="/ppt/media/image33.jpg" ContentType="application/octet-stream"/>
  <Override PartName="/ppt/media/image34.jpg" ContentType="application/octet-stream"/>
  <Override PartName="/ppt/media/image35.jpg" ContentType="application/octet-stream"/>
  <Override PartName="/ppt/media/image36.jpg" ContentType="application/octet-stream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92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753600" cy="73152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>
        <p:scale>
          <a:sx n="76" d="100"/>
          <a:sy n="76" d="100"/>
        </p:scale>
        <p:origin x="-104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2020/4/1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753600" cy="727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8475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0336" y="273224"/>
            <a:ext cx="7772400" cy="1470025"/>
          </a:xfrm>
        </p:spPr>
        <p:txBody>
          <a:bodyPr/>
          <a:lstStyle/>
          <a:p>
            <a:r>
              <a:rPr lang="en-US" dirty="0" smtClean="0"/>
              <a:t>DIFFRACTION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097" y="2001416"/>
            <a:ext cx="2571750" cy="35147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6584" y="2073424"/>
            <a:ext cx="52578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Huygens's principle requires </a:t>
            </a:r>
            <a:r>
              <a:rPr 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that the </a:t>
            </a:r>
            <a:r>
              <a:rPr lang="en-US" sz="2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waves spread </a:t>
            </a:r>
            <a:r>
              <a:rPr 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out after </a:t>
            </a:r>
            <a:r>
              <a:rPr lang="en-US" sz="2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they pass </a:t>
            </a:r>
            <a:r>
              <a:rPr 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through </a:t>
            </a:r>
            <a:r>
              <a:rPr lang="en-US" sz="2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slits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This spreading out </a:t>
            </a:r>
            <a:r>
              <a:rPr lang="en-US" sz="2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of light </a:t>
            </a:r>
            <a:r>
              <a:rPr 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from its initial </a:t>
            </a:r>
            <a:r>
              <a:rPr lang="en-US" sz="2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line of </a:t>
            </a:r>
            <a:r>
              <a:rPr 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travel is </a:t>
            </a:r>
            <a:r>
              <a:rPr lang="en-US" sz="2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called diffraction</a:t>
            </a:r>
            <a:endParaRPr lang="en-US" sz="24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In general, </a:t>
            </a:r>
            <a:r>
              <a:rPr lang="en-US" sz="2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diffraction occurs </a:t>
            </a:r>
            <a:r>
              <a:rPr 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when </a:t>
            </a:r>
            <a:r>
              <a:rPr lang="en-US" sz="2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waves pass </a:t>
            </a:r>
            <a:r>
              <a:rPr 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through </a:t>
            </a:r>
            <a:r>
              <a:rPr lang="en-US" sz="2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small openings</a:t>
            </a:r>
            <a:r>
              <a:rPr 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2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around obstacles </a:t>
            </a:r>
            <a:r>
              <a:rPr 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or by </a:t>
            </a:r>
            <a:r>
              <a:rPr lang="en-US" sz="2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sharp  edges.</a:t>
            </a:r>
            <a:endParaRPr lang="en-US" sz="24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5612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808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49</Words>
  <Application>Microsoft Office PowerPoint</Application>
  <PresentationFormat>Custom</PresentationFormat>
  <Paragraphs>5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主题</vt:lpstr>
      <vt:lpstr>PowerPoint Presentation</vt:lpstr>
      <vt:lpstr>DIFFRACTION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ws</dc:creator>
  <cp:lastModifiedBy>Krishnam</cp:lastModifiedBy>
  <cp:revision>4</cp:revision>
  <dcterms:created xsi:type="dcterms:W3CDTF">2017-10-23T09:06:44Z</dcterms:created>
  <dcterms:modified xsi:type="dcterms:W3CDTF">2020-04-01T11:34:52Z</dcterms:modified>
</cp:coreProperties>
</file>