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D61A4-B7D8-4ED7-9431-829D1CBBE754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8313B-ED5E-4FAB-873B-F71C9FA5C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8313B-ED5E-4FAB-873B-F71C9FA5C0C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0C06DC-5B05-4CD1-AE2C-E650C3792A3E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C776E8-3D13-4B6B-8C42-75BA486B0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430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Disease cycles of Plant Diseases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0453" y="3505200"/>
            <a:ext cx="2465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Fungal Diseases</a:t>
            </a:r>
          </a:p>
          <a:p>
            <a:pPr marL="342900" indent="-342900">
              <a:buAutoNum type="arabicPeriod"/>
            </a:pPr>
            <a:r>
              <a:rPr lang="en-US" dirty="0" smtClean="0"/>
              <a:t>Bacterial Diseases</a:t>
            </a:r>
          </a:p>
          <a:p>
            <a:pPr marL="342900" indent="-342900">
              <a:buAutoNum type="arabicPeriod"/>
            </a:pPr>
            <a:r>
              <a:rPr lang="en-US" dirty="0" smtClean="0"/>
              <a:t>Viral Diseases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81000"/>
            <a:ext cx="88392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Angular Leaf Spot of Cotton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Infection is carried from one season to another by  trash and  infected seeds. 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Pathogen was found to be active in dried leaves for 17 years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suspension for 8 days 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Also active in air dried and moist soils 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temoperatures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ranging from 21-33°C.   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chopping the stalks after harvest and covering with moist soil could make the pathogen non-effective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Primary infection through seeds which carry the pathogen both externally and internally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Trash is another source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High temperature and humidity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favour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disease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Also transmitted by pests of cotton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5886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VIRAL DISEASES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8915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Tobacco Mosaic Disease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TMV survives on surface of contaminated seeds, infected leaves,  manufactured tobacco including cigarettes and stalks in soil.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Initial infection is in wounded tissues of tobacco seedlings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of transplants in fields.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Virus produces systemic infections in leaves invading all the parenchyma cells.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Movement of virus is through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plasmodesmatal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connections, it multiplies and infects each cell and after reaching phloem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tarvels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whole plant.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cytoplsm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TMV appears as a crystalline and as amorphous bodies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//www.google.com/url?sa=i&amp;url=http%3A%2F%2Fwww.biologydiscussion.com%2Fplants%2Fplant-diseases%2Ftobacco-mosaic-virus-symptoms-and-control%2F58712&amp;psig=AOvVaw1DvErF27BEmhOsem-4Llpb&amp;ust=1587344673547000&amp;source=images&amp;cd=vfe&amp;ved=0CAIQjRxqFwoTCPDHk--l8-gCFQAAAAAdAAAAABAD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8915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Yellow Vein Mosaic of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Bhindi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1.Virus is not sap transmissible.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Can be artificially transmitted though grafting.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Whitefly,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Bemisia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tabaci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reported to spread the virus in fields.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Virus may attack plants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othedr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bhindi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Also refer to :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//www.google.com/url?sa=i&amp;url=http%3A%2F%2Fwww.biologydiscussion.com%2Fplants%2Fplant-diseases%2Ftobacco-mosaic-virus-symptoms-and-control%2F58712&amp;psig=AOvVaw0kwNnnSS062r_6Ar_Al9lP&amp;ust=1587344578653000&amp;source=images&amp;cd=vfe&amp;ved=0CAIQjRxqFwoTCLChlcKl8-gCFQAAAAAdAAAAABAD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FUNGAL DISEASES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White Rust of Crucifers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Primary infection by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perenating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oospores in soil or mycelium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perenating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on perennial hosts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(Primary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innoculum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under favorable conditions)</a:t>
            </a: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Germination of oospores</a:t>
            </a: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Swim and land on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host,Germinate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and enter host and establish infection</a:t>
            </a: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Intercellular mycelium formed in the host with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globose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haustoria</a:t>
            </a: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Mycelium accumulates below lower epidermis and formation of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clavate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conidiophores at the tip of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hyphae</a:t>
            </a: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Formation of 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conidiosporangia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on conidiophores in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basipetal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succession</a:t>
            </a: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Lower epidermis breaks off and symptoms appear on the leaves</a:t>
            </a: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Conidiosporangia</a:t>
            </a: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produced in early phase cause secondary infection in host</a:t>
            </a: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Under unfavorable conditions oospores formed by sexual reproduction which </a:t>
            </a:r>
            <a:r>
              <a:rPr lang="en-US" sz="24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perennate</a:t>
            </a: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343400" y="13716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343400" y="1905000"/>
            <a:ext cx="484632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23622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419600" y="28956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419600" y="35814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495800" y="4191000"/>
            <a:ext cx="484632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4572000" y="4724400"/>
            <a:ext cx="484632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4572000" y="5181600"/>
            <a:ext cx="484632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990600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s://www.google.co.in/url?sa=i&amp;url=http%3A%2F%2Fwww.biologydiscussion.com%2Fplant-pathology%2Fwhite-rust-of-crucifers-with-diagram%2F64247&amp;psig=AOvVaw3KQpdvXSvF97ZAae05mnve&amp;ust=1587039331961000&amp;source=images&amp;cd=vfe&amp;ved=0CAIQjRxqFwoTCKjG6LS06ugCFQAAAAAdAAAAABA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" y="76200"/>
            <a:ext cx="883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68831"/>
            <a:ext cx="883920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EARLY BLIGHT OF POTATO</a:t>
            </a:r>
          </a:p>
          <a:p>
            <a:pPr algn="ctr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inoculum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infected plant debris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(Mycelium and conidia of pathogen are viable for more than one year at room temperature)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Conidia germinate and germ tubes enter through stomata of lower leaves or may be directly through epidermis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Incubation period of 2-3 days under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favourable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conditions of temperature and moisture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symptoms in the form of necrosis can be seen on leaf and stem after 48 to 72 hrs.)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infection through conidia formed on the infected regions after 5-7 days of primary infection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Chlorosis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due to the secretion of a toxic material by the fungus which was named as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Alternaric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Acid by Brain et al 1952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4038600" y="17526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038600" y="29718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011168" y="41148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4038600" y="53340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1" y="1447800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s://www.google.com/url?sa=i&amp;url=http%3A%2F%2Fwww.biologydiscussion.com%2Fplants%2Fplant-diseases%2Fearly-blight-of-potato-with-diagram-plant-diseases%2F64337&amp;psig=AOvVaw02FPYO4vvxsENE3Nie0VYi&amp;ust=1587122251429000&amp;source=images&amp;cd=vfe&amp;ved=0CAIQjRxqFwoTCNCmoaPp7OgCFQAAAAAdAAAAABA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1440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Black rust of Wheat</a:t>
            </a: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Aecidiospores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from barberry leaves are blown by wind 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Germinate on wheat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Produce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dikaryotic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mycelium on wheat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Produce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binuucleate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uredospores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uredosori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subepidermal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region of the infected organ 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Disseminated by rain or wind infecting new plants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Late in growing season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uredia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start producing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bicelled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teleutospores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these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sori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are called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teleutosori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After wheat harvest,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teleutospores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remain dormant and Survive even in the harsh winters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Germinate under high humidity and moisture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conditionsand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produce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basidia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basidiospores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(n) 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Haplophase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starts and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basidiospores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germinate under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favourable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on alternate host i.e. Barberry Leaves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Mycelial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mat is formed under the upper epidermis and flask shaped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pycnidia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are formed </a:t>
            </a: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Plasmogamy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spermatisation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occurs between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spermatia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receptive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hyphae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of opposite strains producing a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Dikaryon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Haplomycelium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penetrates the entire leaf reaching lower surface of leaf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formind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aecidia and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aecidiospores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there which are disseminated to wheat plants by air or wind and the cycle continues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343400" y="6858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95800" y="21336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495800" y="25908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572000" y="31242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572000" y="35814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572000" y="40386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648200" y="45720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648200" y="55626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419600" y="11430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419600" y="16764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1833" y="2907268"/>
            <a:ext cx="4921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latin typeface="Algerian" pitchFamily="82" charset="0"/>
              </a:rPr>
              <a:t>BACTERIAL </a:t>
            </a:r>
            <a:r>
              <a:rPr lang="en-US" sz="3600" dirty="0" err="1" smtClean="0">
                <a:latin typeface="Algerian" pitchFamily="82" charset="0"/>
              </a:rPr>
              <a:t>dISEASES</a:t>
            </a:r>
            <a:endParaRPr lang="en-US" sz="36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0"/>
            <a:ext cx="8991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Citrus Canker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Perennation</a:t>
            </a:r>
            <a:r>
              <a:rPr lang="en-US" sz="2800" dirty="0" smtClean="0"/>
              <a:t> of the pathogen is in the old lesions on twigs which are still attached to the plant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infection through stomata and wounds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The disease is carried away by insects and rain to new localities and is not soil borne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Dissemination by planting infected plant stocks  in new areas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812</TotalTime>
  <Words>687</Words>
  <Application>Microsoft Office PowerPoint</Application>
  <PresentationFormat>On-screen Show (4:3)</PresentationFormat>
  <Paragraphs>119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</dc:creator>
  <cp:lastModifiedBy>kc</cp:lastModifiedBy>
  <cp:revision>69</cp:revision>
  <dcterms:created xsi:type="dcterms:W3CDTF">2020-04-14T20:32:20Z</dcterms:created>
  <dcterms:modified xsi:type="dcterms:W3CDTF">2020-04-19T01:09:15Z</dcterms:modified>
</cp:coreProperties>
</file>